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1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927" userDrawn="1">
          <p15:clr>
            <a:srgbClr val="A4A3A4"/>
          </p15:clr>
        </p15:guide>
        <p15:guide id="3" orient="horz" pos="8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62AE"/>
    <a:srgbClr val="A5DAE3"/>
    <a:srgbClr val="F38221"/>
    <a:srgbClr val="3E2861"/>
    <a:srgbClr val="109EB4"/>
    <a:srgbClr val="60BFCE"/>
    <a:srgbClr val="D9BB5D"/>
    <a:srgbClr val="CC3399"/>
    <a:srgbClr val="FFCC00"/>
    <a:srgbClr val="009C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9091" autoAdjust="0"/>
  </p:normalViewPr>
  <p:slideViewPr>
    <p:cSldViewPr snapToGrid="0">
      <p:cViewPr varScale="1">
        <p:scale>
          <a:sx n="88" d="100"/>
          <a:sy n="88" d="100"/>
        </p:scale>
        <p:origin x="504" y="67"/>
      </p:cViewPr>
      <p:guideLst>
        <p:guide pos="5927"/>
        <p:guide orient="horz" pos="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4049F8CC-6230-4FDB-AC8F-876D6ECFB848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95"/>
            <a:ext cx="5438775" cy="39084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130E7CBB-965E-4FF4-9DCC-483F45EC02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754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C527-C1F3-470F-BD2A-DA51C60D7E81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12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4C7-EEEC-43ED-98AA-233D714748C7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726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C31F-647A-49AB-864C-DFDADDA3B899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28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DDB8-BF99-407D-B603-A57840DBD216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280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1BCC-2030-432C-9B7F-9FA8EDD4A233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95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277A-6203-4AD5-B51B-E5329829D82B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58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33107-8C5E-4321-8EEF-662912BA36C4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22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13E0-577B-4B89-8ABD-41224FF83BFC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22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203-89BF-4B43-A7EF-8D97F2D8DC9F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8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FAE7-7B19-4D14-9B1D-D65D5D2A95B3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761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3975-22B9-45F8-BA86-71ADD24DD10A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13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9A4ED-ADED-4B0A-A827-04794C998060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A2F11-600D-44D7-A0E2-CE2D3B9D58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63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hyperlink" Target="mailto:gimnaziya45@eduekb.ru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A2F11-600D-44D7-A0E2-CE2D3B9D58E9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9C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6318000"/>
            <a:ext cx="12192000" cy="540000"/>
          </a:xfrm>
          <a:prstGeom prst="rect">
            <a:avLst/>
          </a:prstGeom>
          <a:solidFill>
            <a:srgbClr val="009C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307088" y="2208658"/>
            <a:ext cx="5012055" cy="32624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2800" b="1" dirty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МАОУ – ГИМНАЗИЯ     </a:t>
            </a:r>
            <a:r>
              <a:rPr lang="ru-RU" sz="2800" b="1" dirty="0" smtClean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sz="2800" b="1" dirty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№ </a:t>
            </a:r>
            <a:r>
              <a:rPr lang="ru-RU" sz="2800" b="1" dirty="0" smtClean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</a:p>
          <a:p>
            <a:pPr algn="ctr"/>
            <a:r>
              <a:rPr lang="ru-RU" sz="2800" b="1" dirty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г. </a:t>
            </a:r>
            <a:r>
              <a:rPr lang="ru-RU" sz="2800" b="1" dirty="0" smtClean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Екатеринбурга</a:t>
            </a:r>
          </a:p>
          <a:p>
            <a:pPr algn="ctr"/>
            <a:endParaRPr lang="ru-RU" sz="2800" b="1" dirty="0" smtClean="0">
              <a:solidFill>
                <a:srgbClr val="2162A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400" b="1" dirty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Муниципальное автономное </a:t>
            </a:r>
            <a:r>
              <a:rPr lang="ru-RU" sz="2400" b="1" dirty="0" smtClean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общеобразовательное </a:t>
            </a:r>
            <a:r>
              <a:rPr lang="ru-RU" sz="2400" b="1" dirty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учреждение - Гимназия №45 </a:t>
            </a:r>
            <a:r>
              <a:rPr lang="ru-RU" sz="2400" b="1" dirty="0" smtClean="0">
                <a:solidFill>
                  <a:srgbClr val="2162A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г. Екатеринбурга</a:t>
            </a:r>
            <a:endParaRPr lang="ru-RU" sz="2400" b="1" dirty="0">
              <a:solidFill>
                <a:srgbClr val="2162A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u-RU" sz="2800" b="1" dirty="0">
              <a:solidFill>
                <a:srgbClr val="2162A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u-RU" sz="2800" b="1" dirty="0">
              <a:solidFill>
                <a:srgbClr val="2162AE"/>
              </a:solidFill>
            </a:endParaRPr>
          </a:p>
        </p:txBody>
      </p:sp>
      <p:pic>
        <p:nvPicPr>
          <p:cNvPr id="81" name="Рисунок 80" descr="Лого Проекты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51631" y="540000"/>
            <a:ext cx="1390650" cy="1390650"/>
          </a:xfrm>
          <a:prstGeom prst="rect">
            <a:avLst/>
          </a:prstGeom>
        </p:spPr>
      </p:pic>
      <p:sp>
        <p:nvSpPr>
          <p:cNvPr id="65" name="Заголовок 2"/>
          <p:cNvSpPr txBox="1">
            <a:spLocks/>
          </p:cNvSpPr>
          <p:nvPr/>
        </p:nvSpPr>
        <p:spPr>
          <a:xfrm>
            <a:off x="92830" y="4940434"/>
            <a:ext cx="5108252" cy="137756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itchFamily="34" charset="0"/>
                <a:ea typeface="+mj-ea"/>
                <a:cs typeface="Tahoma" pitchFamily="34" charset="0"/>
              </a:defRPr>
            </a:lvl1pPr>
          </a:lstStyle>
          <a:p>
            <a:pPr marL="45720"/>
            <a:r>
              <a:rPr lang="ru-RU" sz="1800" b="1" dirty="0">
                <a:solidFill>
                  <a:srgbClr val="2162A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Директор: </a:t>
            </a:r>
            <a:r>
              <a:rPr lang="ru-RU" sz="1800" b="1" dirty="0" err="1">
                <a:solidFill>
                  <a:srgbClr val="2162A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Храпская</a:t>
            </a:r>
            <a:r>
              <a:rPr lang="ru-RU" sz="1800" b="1" dirty="0">
                <a:solidFill>
                  <a:srgbClr val="2162A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smtClean="0">
                <a:solidFill>
                  <a:srgbClr val="2162A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Татьяна Анатольевна </a:t>
            </a:r>
            <a:r>
              <a:rPr lang="ru-RU" sz="1800" dirty="0" smtClean="0">
                <a:solidFill>
                  <a:srgbClr val="2162A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Телефон</a:t>
            </a:r>
            <a:r>
              <a:rPr lang="ru-RU" sz="1800" dirty="0">
                <a:solidFill>
                  <a:srgbClr val="2162A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 + 7 (343) </a:t>
            </a:r>
            <a:r>
              <a:rPr lang="ru-RU" sz="1800" dirty="0" smtClean="0">
                <a:solidFill>
                  <a:srgbClr val="2162A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347-66-47</a:t>
            </a:r>
          </a:p>
          <a:p>
            <a:pPr marL="45720"/>
            <a:r>
              <a:rPr lang="en-US" sz="2000" dirty="0" smtClean="0">
                <a:solidFill>
                  <a:srgbClr val="2162A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 smtClean="0">
                <a:solidFill>
                  <a:srgbClr val="2162A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    </a:t>
            </a:r>
            <a:r>
              <a:rPr lang="en-US" sz="1800" dirty="0" smtClean="0">
                <a:latin typeface="Century Gothic" panose="020B0502020202020204" pitchFamily="34" charset="0"/>
                <a:cs typeface="Arial" panose="020B0604020202020204" pitchFamily="34" charset="0"/>
                <a:hlinkClick r:id="rId4"/>
              </a:rPr>
              <a:t>gimnaziya45@eduekb.ru</a:t>
            </a:r>
            <a:endParaRPr lang="ru-RU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45720"/>
            <a:r>
              <a:rPr lang="ru-RU" sz="1800" dirty="0" smtClean="0"/>
              <a:t>       </a:t>
            </a:r>
            <a:r>
              <a:rPr lang="ru-RU" sz="1800" dirty="0" smtClean="0">
                <a:solidFill>
                  <a:srgbClr val="2162AE"/>
                </a:solidFill>
                <a:latin typeface="Century Gothic" panose="020B0502020202020204" pitchFamily="34" charset="0"/>
              </a:rPr>
              <a:t>гимназия45.екатеринбург.рф/</a:t>
            </a:r>
          </a:p>
          <a:p>
            <a:pPr marL="45720"/>
            <a:r>
              <a:rPr lang="ru-RU" sz="1800" dirty="0" smtClean="0">
                <a:solidFill>
                  <a:srgbClr val="2162AE"/>
                </a:solidFill>
                <a:latin typeface="Century Gothic" panose="020B0502020202020204" pitchFamily="34" charset="0"/>
              </a:rPr>
              <a:t>        </a:t>
            </a:r>
            <a:r>
              <a:rPr lang="en-US" sz="1800" dirty="0" smtClean="0">
                <a:solidFill>
                  <a:srgbClr val="2162AE"/>
                </a:solidFill>
                <a:latin typeface="Century Gothic" panose="020B0502020202020204" pitchFamily="34" charset="0"/>
              </a:rPr>
              <a:t>vk.com/gymnasium45ekb</a:t>
            </a:r>
            <a:endParaRPr lang="ru-RU" sz="1800" dirty="0" smtClean="0">
              <a:solidFill>
                <a:srgbClr val="2162AE"/>
              </a:solidFill>
              <a:latin typeface="Century Gothic" panose="020B0502020202020204" pitchFamily="34" charset="0"/>
            </a:endParaRPr>
          </a:p>
          <a:p>
            <a:pPr marL="45720"/>
            <a:endParaRPr lang="ru-RU" sz="1800" dirty="0" smtClean="0">
              <a:solidFill>
                <a:srgbClr val="2162AE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45720"/>
            <a:endParaRPr lang="ru-RU" sz="1800" dirty="0">
              <a:solidFill>
                <a:srgbClr val="2162AE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solidFill>
                <a:srgbClr val="1E3584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0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2" y="540000"/>
            <a:ext cx="1910077" cy="1193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493" y="642471"/>
            <a:ext cx="1727260" cy="988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80" y="5786870"/>
            <a:ext cx="405417" cy="282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26" y="6061913"/>
            <a:ext cx="284623" cy="284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03" t="11248" r="3982" b="11161"/>
          <a:stretch/>
        </p:blipFill>
        <p:spPr bwMode="auto">
          <a:xfrm>
            <a:off x="6668405" y="1076169"/>
            <a:ext cx="4945840" cy="499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36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62341</TotalTime>
  <Words>40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Tahoma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ТОИПКРО</dc:creator>
  <cp:lastModifiedBy>dns</cp:lastModifiedBy>
  <cp:revision>1280</cp:revision>
  <cp:lastPrinted>2022-08-22T09:13:02Z</cp:lastPrinted>
  <dcterms:created xsi:type="dcterms:W3CDTF">2019-08-15T10:09:47Z</dcterms:created>
  <dcterms:modified xsi:type="dcterms:W3CDTF">2023-03-14T14:56:06Z</dcterms:modified>
</cp:coreProperties>
</file>