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60" r:id="rId2"/>
    <p:sldId id="285" r:id="rId3"/>
    <p:sldId id="277" r:id="rId4"/>
    <p:sldId id="282" r:id="rId5"/>
    <p:sldId id="261" r:id="rId6"/>
    <p:sldId id="280" r:id="rId7"/>
    <p:sldId id="262" r:id="rId8"/>
    <p:sldId id="263" r:id="rId9"/>
    <p:sldId id="281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59" r:id="rId18"/>
    <p:sldId id="278" r:id="rId19"/>
    <p:sldId id="272" r:id="rId20"/>
    <p:sldId id="284" r:id="rId21"/>
    <p:sldId id="279" r:id="rId22"/>
    <p:sldId id="275" r:id="rId23"/>
    <p:sldId id="283" r:id="rId24"/>
    <p:sldId id="258" r:id="rId25"/>
    <p:sldId id="28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993300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E6ABD-7765-44D8-AFC9-4399AB87719F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BB0A-B131-41B9-A9EC-9AA16835A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E6ABD-7765-44D8-AFC9-4399AB87719F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BB0A-B131-41B9-A9EC-9AA16835A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E6ABD-7765-44D8-AFC9-4399AB87719F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BB0A-B131-41B9-A9EC-9AA16835A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E6ABD-7765-44D8-AFC9-4399AB87719F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BB0A-B131-41B9-A9EC-9AA16835A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E6ABD-7765-44D8-AFC9-4399AB87719F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BB0A-B131-41B9-A9EC-9AA16835A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E6ABD-7765-44D8-AFC9-4399AB87719F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BB0A-B131-41B9-A9EC-9AA16835A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E6ABD-7765-44D8-AFC9-4399AB87719F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BB0A-B131-41B9-A9EC-9AA16835A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E6ABD-7765-44D8-AFC9-4399AB87719F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BB0A-B131-41B9-A9EC-9AA16835A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E6ABD-7765-44D8-AFC9-4399AB87719F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BB0A-B131-41B9-A9EC-9AA16835A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E6ABD-7765-44D8-AFC9-4399AB87719F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BB0A-B131-41B9-A9EC-9AA16835A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E6ABD-7765-44D8-AFC9-4399AB87719F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BB0A-B131-41B9-A9EC-9AA16835A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E6ABD-7765-44D8-AFC9-4399AB87719F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3BB0A-B131-41B9-A9EC-9AA16835A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«САМЫЙ КЛАССНЫЙ КЛАССНЫЙ – 2020» </a:t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«ВОСПИТАТЕЛЬ ГОДА -2020» </a:t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«УЧИТЕЛЬ ГОДА – 2020»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6046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ПОБЕДИТЕЛИ и ЛАУРЕАТ РАЙОННЫХ КОНКУРСОВ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016" y="404664"/>
            <a:ext cx="8749480" cy="165618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АРХИПОВА </a:t>
            </a:r>
            <a:b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СВЕТЛАНА ВЯЧЕСЛАВОВАНА -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ПОБЕДИТЕЛЬ КОНКУРСА «УЧИТЕЛЬ ГОДА – 2021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IMG-20210818-WA0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2489902"/>
            <a:ext cx="4355976" cy="4368098"/>
          </a:xfrm>
        </p:spPr>
      </p:pic>
      <p:pic>
        <p:nvPicPr>
          <p:cNvPr id="5" name="Рисунок 4" descr="IMG-20210818-WA0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275" y="2492896"/>
            <a:ext cx="4800725" cy="4365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0640" y="404664"/>
            <a:ext cx="458336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Победители республиканских конкурсов</a:t>
            </a:r>
            <a:endParaRPr lang="ru-RU" sz="3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Учитель иностранных языков Викторова Лариса Ивановн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7071"/>
          <a:stretch>
            <a:fillRect/>
          </a:stretch>
        </p:blipFill>
        <p:spPr>
          <a:xfrm>
            <a:off x="5580112" y="1916832"/>
            <a:ext cx="3563888" cy="4941168"/>
          </a:xfrm>
        </p:spPr>
      </p:pic>
      <p:sp>
        <p:nvSpPr>
          <p:cNvPr id="5" name="Прямоугольник 4"/>
          <p:cNvSpPr/>
          <p:nvPr/>
        </p:nvSpPr>
        <p:spPr>
          <a:xfrm>
            <a:off x="395536" y="5085184"/>
            <a:ext cx="4716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В 2020 году Викторова Лариса Ивановна стала призером республиканского конкурса «Кто читает, тот побеждает!»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Школа\Desktop\ПРЕЗЕНТАЦИЯ ДОКЛАДА\Викторова  Кто читает, тот 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8640"/>
            <a:ext cx="3540445" cy="4859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t="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Республиканский семинар </a:t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r>
              <a:rPr lang="ru-RU" sz="3600" dirty="0" smtClean="0">
                <a:latin typeface="Arial" pitchFamily="34" charset="0"/>
                <a:cs typeface="Arial" pitchFamily="34" charset="0"/>
              </a:rPr>
              <a:t>учителей русского языка и литературы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0210420_1335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3662"/>
          <a:stretch>
            <a:fillRect/>
          </a:stretch>
        </p:blipFill>
        <p:spPr>
          <a:xfrm rot="16200000">
            <a:off x="3148908" y="862907"/>
            <a:ext cx="6857998" cy="5132184"/>
          </a:xfrm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0" y="1772816"/>
            <a:ext cx="4038600" cy="45259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заняла 1 место на муниципальном этапе Олимпиады ПФО по направлению </a:t>
            </a:r>
            <a:r>
              <a:rPr lang="ru-RU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интел-лектуально</a:t>
            </a:r>
            <a:r>
              <a:rPr lang="ru-RU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развива-ющая</a:t>
            </a:r>
            <a:r>
              <a:rPr lang="ru-RU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игра «Что? Где? Когда?»</a:t>
            </a:r>
          </a:p>
          <a:p>
            <a:pPr algn="just"/>
            <a:r>
              <a:rPr lang="ru-RU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на муниципальном этапе Олимпиады ПФО среди школьников 8 – 11 классов по ТРИЗ заняла 3 место</a:t>
            </a:r>
          </a:p>
          <a:p>
            <a:pPr algn="just"/>
            <a:endParaRPr lang="ru-RU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Школа\Desktop\Завуч 2021\Фото 21\А3\Заместитель директора по УВР Смирнова Алиса Анатольев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81212"/>
            <a:ext cx="2267744" cy="3383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6419056" cy="1143000"/>
          </a:xfrm>
          <a:solidFill>
            <a:srgbClr val="993300"/>
          </a:solidFill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Команда «Поколение </a:t>
            </a:r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ru-RU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39952" y="1484784"/>
            <a:ext cx="3816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Наставник команды –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учитель биологии и химии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Смирнова Алиса Анатольевна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984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Всероссийская олимпиада школьников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4860032" y="2033463"/>
            <a:ext cx="4032448" cy="482453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 истекшем учебном году учащимся школы удалось одержать 11 побед  и завоевать 9 призовых мест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в 2019-2020 учебном году </a:t>
            </a:r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Емельянова Милана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была призером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республикан-ского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этапа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межрегио-нальной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олимпиады по чувашскому языку и литературе, призером республиканского этапа всероссийской олимпиады школьников по истории. </a:t>
            </a: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5" name="Picture 1" descr="Емельянова 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1656184" cy="247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P91121-165554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700808"/>
            <a:ext cx="1727032" cy="23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Смирнова 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258065"/>
            <a:ext cx="1650345" cy="245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IMG-20201116-WA0009"/>
          <p:cNvPicPr>
            <a:picLocks noChangeAspect="1" noChangeArrowheads="1"/>
          </p:cNvPicPr>
          <p:nvPr/>
        </p:nvPicPr>
        <p:blipFill>
          <a:blip r:embed="rId5" cstate="print"/>
          <a:srcRect l="7617" r="4793"/>
          <a:stretch>
            <a:fillRect/>
          </a:stretch>
        </p:blipFill>
        <p:spPr bwMode="auto">
          <a:xfrm>
            <a:off x="2555776" y="4293096"/>
            <a:ext cx="1728192" cy="238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Рисунок 1" descr="Описание: ÐÐ°ÑÑÐ¸Ð½ÐºÐ¸ Ð¿Ð¾ Ð·Ð°Ð¿ÑÐ¾ÑÑ Ð¾Ð»Ð¸Ð¼Ð¿Ð¸Ð°Ð´Ð° ÑÐºÐ¾Ð»ÑÐ½Ð¸ÐºÐ¾Ð² ÐºÐ°ÑÑÐ¸Ð½ÐºÐ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188640"/>
            <a:ext cx="1659689" cy="17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 descr="Емельянова 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1656184" cy="247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ИНТЕЛЛЕКТУАЛЬНАЯ ИГРА </a:t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r>
              <a:rPr lang="ru-RU" sz="3600" dirty="0" smtClean="0">
                <a:latin typeface="Arial" pitchFamily="34" charset="0"/>
                <a:cs typeface="Arial" pitchFamily="34" charset="0"/>
              </a:rPr>
              <a:t>МЛАДШИХ ШКОЛЬНИКОВ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Учитель начальных классов Васильева Алена Анатольевн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3033591" cy="4525963"/>
          </a:xfrm>
        </p:spPr>
      </p:pic>
      <p:sp>
        <p:nvSpPr>
          <p:cNvPr id="5" name="Прямоугольник 4"/>
          <p:cNvSpPr/>
          <p:nvPr/>
        </p:nvSpPr>
        <p:spPr>
          <a:xfrm>
            <a:off x="4139952" y="1484784"/>
            <a:ext cx="4499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На муниципальном этапе интеллектуальной игры младших школьников Иванова Софья,  Архипов Алексей заняли призовые места.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6021288"/>
            <a:ext cx="3024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Наставник - Васильева Алена Анатольевна</a:t>
            </a:r>
            <a:endParaRPr lang="ru-RU" sz="2000" dirty="0">
              <a:solidFill>
                <a:srgbClr val="99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C:\Users\Школа\Desktop\ПРЕЗЕНТАЦИЯ ДОКЛАДА\иван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789040"/>
            <a:ext cx="2069976" cy="2759968"/>
          </a:xfrm>
          <a:prstGeom prst="rect">
            <a:avLst/>
          </a:prstGeom>
          <a:noFill/>
        </p:spPr>
      </p:pic>
      <p:pic>
        <p:nvPicPr>
          <p:cNvPr id="10243" name="Picture 3" descr="C:\Users\Школа\Desktop\ПРЕЗЕНТАЦИЯ ДОКЛАДА\архип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789040"/>
            <a:ext cx="2069976" cy="2759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Олимпиада школьников по ОПК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Школа\Desktop\Завуч 2021\Завуч 2020-2021\Завуч 2019-2020\Дипломы МЭ ВОШ ОПК\Пупин Иван Алексеевич_Диплом III степени 4-7 класс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3747954" cy="5301208"/>
          </a:xfrm>
          <a:prstGeom prst="rect">
            <a:avLst/>
          </a:prstGeom>
          <a:noFill/>
        </p:spPr>
      </p:pic>
      <p:pic>
        <p:nvPicPr>
          <p:cNvPr id="9" name="Содержимое 8" descr="Пупина Ирина Алексеевна_Диплом II степени 8-11 кла (1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36096" y="1613441"/>
            <a:ext cx="3707904" cy="5244559"/>
          </a:xfrm>
        </p:spPr>
      </p:pic>
      <p:pic>
        <p:nvPicPr>
          <p:cNvPr id="9218" name="Picture 2" descr="E:\опк\Пупин Иван Алексеевич_Диплом II степени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556792"/>
            <a:ext cx="3747954" cy="5301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Стипендиаты </a:t>
            </a:r>
            <a:r>
              <a:rPr lang="ru-RU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специальной стипендии для представителей молодежи   и студентов </a:t>
            </a:r>
          </a:p>
        </p:txBody>
      </p:sp>
      <p:pic>
        <p:nvPicPr>
          <p:cNvPr id="8193" name="Picture 1" descr="C:\Users\Школа\Desktop\ПРЕЗЕНТАЦИЯ ДОКЛАДА\рома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844824"/>
            <a:ext cx="2502024" cy="3336032"/>
          </a:xfrm>
          <a:prstGeom prst="rect">
            <a:avLst/>
          </a:prstGeom>
          <a:noFill/>
        </p:spPr>
      </p:pic>
      <p:pic>
        <p:nvPicPr>
          <p:cNvPr id="6" name="Picture 1" descr="Емельянова 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844824"/>
            <a:ext cx="2232248" cy="334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051720" y="5373216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Емельянова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Милана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Алексеевна</a:t>
            </a:r>
            <a:endParaRPr lang="ru-RU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5373216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Иванов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Роман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Андреевич</a:t>
            </a:r>
            <a:endParaRPr lang="ru-RU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0"/>
            <a:ext cx="3816424" cy="191683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Спортивные </a:t>
            </a:r>
            <a:b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достижения </a:t>
            </a:r>
            <a:b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Школа\Desktop\ПРЕЗЕНТАЦИЯ ДОКЛАДА\IMG_20210818_0855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038" y="0"/>
            <a:ext cx="2590961" cy="1916832"/>
          </a:xfrm>
          <a:prstGeom prst="rect">
            <a:avLst/>
          </a:prstGeom>
          <a:noFill/>
        </p:spPr>
      </p:pic>
      <p:pic>
        <p:nvPicPr>
          <p:cNvPr id="5123" name="Picture 3" descr="C:\Users\Школа\Desktop\ПРЕЗЕНТАЦИЯ ДОКЛАДА\IMG_20210818_1001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2871660" cy="1916832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23528" y="4437112"/>
            <a:ext cx="8568952" cy="2246769"/>
          </a:xfrm>
          <a:prstGeom prst="rect">
            <a:avLst/>
          </a:prstGeom>
          <a:solidFill>
            <a:srgbClr val="00B0F0">
              <a:alpha val="5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Волейболу в МБОУ «</a:t>
            </a:r>
            <a:r>
              <a:rPr lang="ru-RU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Новобайбатыревская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СОШ» - традиционно уделяется особое внимание. Подтверждение этому – победы и достижения сборных команд школы и среди юношей, и среди девушек, и среди учителей на районном уровне.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2020, 2021 году команда юношей стала финалистом Чемпионатов «Школьной волейбольной лиги Чувашской Республики» среди сельских коман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517232"/>
            <a:ext cx="8424936" cy="1143000"/>
          </a:xfrm>
          <a:solidFill>
            <a:srgbClr val="FFFFCC">
              <a:alpha val="62000"/>
            </a:srgbClr>
          </a:solidFill>
        </p:spPr>
        <p:txBody>
          <a:bodyPr>
            <a:no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В 2018 ГОДУ БЫЛ ОСУЩЕСТВЛЕН КАПИТАЛЬНЫЙ РЕМОНТ СПОРТИВНОГО ЗАЛА НА СУММУ 1000000 РУБ.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  <a:solidFill>
            <a:srgbClr val="FFFFCC">
              <a:alpha val="82000"/>
            </a:srgbClr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НАШЕЙ ШКОЛЕ ЕЖЕГОДНО ПРОХОДЯТ МЕЖРЕГИОНАЛЬНЫЕ ТУРНИРЫ "КЕРЕШУ"</a:t>
            </a:r>
            <a:endParaRPr lang="ru-RU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201008_1207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1"/>
            <a:ext cx="3228005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  <a:solidFill>
            <a:srgbClr val="00B0F0"/>
          </a:solidFill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РЕСПУБЛИКАНСКИЙ ПРОЕКТ </a:t>
            </a:r>
            <a:b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«Я ВЫБИРАЮ СПОРТИВНЫЙ ТУРИЗМ»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192688" cy="1143000"/>
          </a:xfrm>
          <a:solidFill>
            <a:srgbClr val="006600"/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ПРИЗЕРЫ ЮИД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210146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ПОБЕДИТЕЛИ РАЙОННОГО КОНКУРСА ЮНЫХ ПОЖАРНЫХ</a:t>
            </a:r>
            <a:endParaRPr lang="ru-RU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408712" cy="1143000"/>
          </a:xfrm>
          <a:solidFill>
            <a:srgbClr val="0070C0"/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ОТРЯД ЮНАРМЕЙЦЕВ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solidFill>
            <a:schemeClr val="accent3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Столовая </a:t>
            </a:r>
            <a:b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МБОУ «</a:t>
            </a:r>
            <a:r>
              <a:rPr lang="ru-RU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Новобайбатыревская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СОШ»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301208"/>
            <a:ext cx="86764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2020 году  установлено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новое оборудование в пищеблоках 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сумму  2 559 202 р. 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t="-25000" r="-1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484784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КАПИТАЛЬНЫЙ РЕМОНТ ШКОЛЫ</a:t>
            </a:r>
            <a:endParaRPr lang="ru-RU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996952"/>
            <a:ext cx="8640960" cy="2016224"/>
          </a:xfrm>
          <a:solidFill>
            <a:srgbClr val="0070C0">
              <a:alpha val="30000"/>
            </a:srgbClr>
          </a:solidFill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Самая  большая работа была проделана в 2020 году - это капитальный ремонт школы на общую сумму 13 мил. 624 тыс. 503 руб. 24 коп.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5832648" cy="90872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ТОЧКА РОСТА</a:t>
            </a:r>
            <a:endParaRPr lang="ru-RU" sz="4000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79512" y="3933056"/>
            <a:ext cx="5652120" cy="2265115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Для развития их творческого и интеллектуального потенциала в этом году откроется центр образования </a:t>
            </a:r>
            <a:r>
              <a:rPr lang="ru-RU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естественно-научной</a:t>
            </a:r>
            <a:r>
              <a:rPr lang="ru-RU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и технологической направленности  «Точка роста»</a:t>
            </a:r>
            <a:endParaRPr lang="ru-RU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73824"/>
            <a:ext cx="9144000" cy="1584176"/>
          </a:xfrm>
          <a:solidFill>
            <a:srgbClr val="00B0F0">
              <a:alpha val="69000"/>
            </a:srgbClr>
          </a:solidFill>
        </p:spPr>
        <p:txBody>
          <a:bodyPr>
            <a:noAutofit/>
          </a:bodyPr>
          <a:lstStyle/>
          <a:p>
            <a:pPr algn="just"/>
            <a:r>
              <a:rPr lang="ru-RU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Занятия кружка по «Робототехнике» посещают все дети, начиная с дошкольной группы «</a:t>
            </a:r>
            <a:r>
              <a:rPr lang="ru-RU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Илемпи</a:t>
            </a:r>
            <a:r>
              <a:rPr lang="ru-RU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6000" t="-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8924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НОВЫЙ ПРОЕКТ НАШЕЙ ШКОЛЫ – «НАПОЛЬНЫЕ ШАХМАТЫ»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114300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Педагогический коллектив </a:t>
            </a:r>
            <a:b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МБОУ «</a:t>
            </a:r>
            <a:r>
              <a:rPr lang="ru-RU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Новобайбатыревская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СОШ»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УЧИТЕЛЯ ШКОЛЫ - ПОБЕДИТЕЛИ </a:t>
            </a:r>
            <a:b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РАЙОННОГО КОНКУРСА «УЧИТЕЛЬ ГОДА»</a:t>
            </a:r>
            <a:endParaRPr lang="ru-RU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 descr="C:\Users\Школа\Desktop\Завуч 2021\Фото 21\А3\Учитель математики Иванова Светлана Антонов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56792"/>
            <a:ext cx="1689066" cy="2520000"/>
          </a:xfrm>
          <a:prstGeom prst="rect">
            <a:avLst/>
          </a:prstGeom>
          <a:noFill/>
        </p:spPr>
      </p:pic>
      <p:pic>
        <p:nvPicPr>
          <p:cNvPr id="34819" name="Picture 3" descr="C:\Users\Школа\Desktop\Завуч 2021\Фото 21\А3\Учитель информатики и географии Викентьева Олимпиада Васильев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556792"/>
            <a:ext cx="1689118" cy="2520000"/>
          </a:xfrm>
          <a:prstGeom prst="rect">
            <a:avLst/>
          </a:prstGeom>
          <a:noFill/>
        </p:spPr>
      </p:pic>
      <p:pic>
        <p:nvPicPr>
          <p:cNvPr id="34820" name="Picture 4" descr="C:\Users\Школа\Desktop\Завуч 2021\Фото 21\А3\Учитель истории и обществознания Смирнов Алексей Петрович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556792"/>
            <a:ext cx="1689118" cy="2520000"/>
          </a:xfrm>
          <a:prstGeom prst="rect">
            <a:avLst/>
          </a:prstGeom>
          <a:noFill/>
        </p:spPr>
      </p:pic>
      <p:pic>
        <p:nvPicPr>
          <p:cNvPr id="34821" name="Picture 5" descr="C:\Users\Школа\Desktop\Завуч 2021\Фото 21\А3\Учитель русского языка и литературы Пупина Леонилла Ярославов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556792"/>
            <a:ext cx="1689118" cy="2520000"/>
          </a:xfrm>
          <a:prstGeom prst="rect">
            <a:avLst/>
          </a:prstGeom>
          <a:noFill/>
        </p:spPr>
      </p:pic>
      <p:pic>
        <p:nvPicPr>
          <p:cNvPr id="34822" name="Picture 6" descr="C:\Users\Школа\Desktop\Завуч 2021\Фото 21\А3\Заместитель директора по ВР Архипова Светлана Вячеславовн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1556792"/>
            <a:ext cx="1689118" cy="252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7504" y="4149080"/>
            <a:ext cx="15841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2008</a:t>
            </a:r>
          </a:p>
          <a:p>
            <a:pPr algn="ctr"/>
            <a:r>
              <a:rPr lang="ru-RU" sz="1700" dirty="0" smtClean="0">
                <a:latin typeface="Arial" pitchFamily="34" charset="0"/>
                <a:cs typeface="Arial" pitchFamily="34" charset="0"/>
              </a:rPr>
              <a:t>Иванова</a:t>
            </a:r>
          </a:p>
          <a:p>
            <a:pPr algn="ctr"/>
            <a:r>
              <a:rPr lang="ru-RU" sz="1700" dirty="0" smtClean="0">
                <a:latin typeface="Arial" pitchFamily="34" charset="0"/>
                <a:cs typeface="Arial" pitchFamily="34" charset="0"/>
              </a:rPr>
              <a:t>Светлана </a:t>
            </a:r>
          </a:p>
          <a:p>
            <a:pPr algn="ctr"/>
            <a:r>
              <a:rPr lang="ru-RU" sz="1700" dirty="0" smtClean="0">
                <a:latin typeface="Arial" pitchFamily="34" charset="0"/>
                <a:cs typeface="Arial" pitchFamily="34" charset="0"/>
              </a:rPr>
              <a:t>Антоновна</a:t>
            </a:r>
            <a:endParaRPr lang="ru-RU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7704" y="4149080"/>
            <a:ext cx="15841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2010</a:t>
            </a:r>
          </a:p>
          <a:p>
            <a:pPr algn="ctr"/>
            <a:r>
              <a:rPr lang="ru-RU" sz="1700" dirty="0" smtClean="0">
                <a:latin typeface="Arial" pitchFamily="34" charset="0"/>
                <a:cs typeface="Arial" pitchFamily="34" charset="0"/>
              </a:rPr>
              <a:t>Викентьева</a:t>
            </a:r>
          </a:p>
          <a:p>
            <a:pPr algn="ctr"/>
            <a:r>
              <a:rPr lang="ru-RU" sz="1700" dirty="0" smtClean="0">
                <a:latin typeface="Arial" pitchFamily="34" charset="0"/>
                <a:cs typeface="Arial" pitchFamily="34" charset="0"/>
              </a:rPr>
              <a:t>Олимпиада</a:t>
            </a:r>
          </a:p>
          <a:p>
            <a:pPr algn="ctr"/>
            <a:r>
              <a:rPr lang="ru-RU" sz="1700" dirty="0" smtClean="0">
                <a:latin typeface="Arial" pitchFamily="34" charset="0"/>
                <a:cs typeface="Arial" pitchFamily="34" charset="0"/>
              </a:rPr>
              <a:t>Васильевна</a:t>
            </a:r>
            <a:endParaRPr lang="ru-RU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8304" y="4149080"/>
            <a:ext cx="16561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2021</a:t>
            </a:r>
          </a:p>
          <a:p>
            <a:pPr algn="ctr"/>
            <a:r>
              <a:rPr lang="ru-RU" sz="1700" dirty="0" smtClean="0">
                <a:latin typeface="Arial" pitchFamily="34" charset="0"/>
                <a:cs typeface="Arial" pitchFamily="34" charset="0"/>
              </a:rPr>
              <a:t>Архипова</a:t>
            </a:r>
          </a:p>
          <a:p>
            <a:pPr algn="ctr"/>
            <a:r>
              <a:rPr lang="ru-RU" sz="1700" dirty="0" smtClean="0">
                <a:latin typeface="Arial" pitchFamily="34" charset="0"/>
                <a:cs typeface="Arial" pitchFamily="34" charset="0"/>
              </a:rPr>
              <a:t>Светлана</a:t>
            </a:r>
          </a:p>
          <a:p>
            <a:pPr algn="ctr"/>
            <a:r>
              <a:rPr lang="ru-RU" sz="1700" dirty="0" smtClean="0">
                <a:latin typeface="Arial" pitchFamily="34" charset="0"/>
                <a:cs typeface="Arial" pitchFamily="34" charset="0"/>
              </a:rPr>
              <a:t>Вячеславовна</a:t>
            </a:r>
            <a:endParaRPr lang="ru-RU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7904" y="4221088"/>
            <a:ext cx="16561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2012, 2017</a:t>
            </a:r>
          </a:p>
          <a:p>
            <a:pPr algn="ctr"/>
            <a:r>
              <a:rPr lang="ru-RU" sz="1700" dirty="0" smtClean="0">
                <a:latin typeface="Arial" pitchFamily="34" charset="0"/>
                <a:cs typeface="Arial" pitchFamily="34" charset="0"/>
              </a:rPr>
              <a:t>Смирнов</a:t>
            </a:r>
          </a:p>
          <a:p>
            <a:pPr algn="ctr"/>
            <a:r>
              <a:rPr lang="ru-RU" sz="1700" dirty="0" smtClean="0">
                <a:latin typeface="Arial" pitchFamily="34" charset="0"/>
                <a:cs typeface="Arial" pitchFamily="34" charset="0"/>
              </a:rPr>
              <a:t>Алексей</a:t>
            </a:r>
          </a:p>
          <a:p>
            <a:pPr algn="ctr"/>
            <a:r>
              <a:rPr lang="ru-RU" sz="1700" dirty="0" smtClean="0">
                <a:latin typeface="Arial" pitchFamily="34" charset="0"/>
                <a:cs typeface="Arial" pitchFamily="34" charset="0"/>
              </a:rPr>
              <a:t>Петрович</a:t>
            </a:r>
            <a:endParaRPr lang="ru-RU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08104" y="4149080"/>
            <a:ext cx="16561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2011</a:t>
            </a:r>
          </a:p>
          <a:p>
            <a:pPr algn="ctr"/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Пупина</a:t>
            </a:r>
            <a:endParaRPr lang="ru-RU" sz="17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Леонилла</a:t>
            </a:r>
            <a:endParaRPr lang="ru-RU" sz="17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Ярославовна</a:t>
            </a:r>
            <a:endParaRPr lang="ru-RU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5517232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 2020-2021 учебном году 100% педагогов школы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повысили свою квалификацию</a:t>
            </a:r>
            <a:endParaRPr lang="ru-RU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399</Words>
  <Application>Microsoft Office PowerPoint</Application>
  <PresentationFormat>Экран (4:3)</PresentationFormat>
  <Paragraphs>69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В 2018 ГОДУ БЫЛ ОСУЩЕСТВЛЕН КАПИТАЛЬНЫЙ РЕМОНТ СПОРТИВНОГО ЗАЛА НА СУММУ 1000000 РУБ.</vt:lpstr>
      <vt:lpstr>Столовая  МБОУ «Новобайбатыревская СОШ»</vt:lpstr>
      <vt:lpstr>КАПИТАЛЬНЫЙ РЕМОНТ ШКОЛЫ</vt:lpstr>
      <vt:lpstr>ТОЧКА РОСТА</vt:lpstr>
      <vt:lpstr>Занятия кружка по «Робототехнике» посещают все дети, начиная с дошкольной группы «Илемпи»</vt:lpstr>
      <vt:lpstr>НОВЫЙ ПРОЕКТ НАШЕЙ ШКОЛЫ – «НАПОЛЬНЫЕ ШАХМАТЫ»</vt:lpstr>
      <vt:lpstr>Педагогический коллектив  МБОУ «Новобайбатыревская СОШ»</vt:lpstr>
      <vt:lpstr>УЧИТЕЛЯ ШКОЛЫ - ПОБЕДИТЕЛИ  РАЙОННОГО КОНКУРСА «УЧИТЕЛЬ ГОДА»</vt:lpstr>
      <vt:lpstr> «САМЫЙ КЛАССНЫЙ КЛАССНЫЙ – 2020»  «ВОСПИТАТЕЛЬ ГОДА -2020»  «УЧИТЕЛЬ ГОДА – 2020»</vt:lpstr>
      <vt:lpstr>АРХИПОВА  СВЕТЛАНА ВЯЧЕСЛАВОВАНА - ПОБЕДИТЕЛЬ КОНКУРСА «УЧИТЕЛЬ ГОДА – 2021»</vt:lpstr>
      <vt:lpstr>Победители республиканских конкурсов</vt:lpstr>
      <vt:lpstr>Республиканский семинар  учителей русского языка и литературы</vt:lpstr>
      <vt:lpstr>Команда «Поколение Z»</vt:lpstr>
      <vt:lpstr>Всероссийская олимпиада школьников</vt:lpstr>
      <vt:lpstr>ИНТЕЛЛЕКТУАЛЬНАЯ ИГРА  МЛАДШИХ ШКОЛЬНИКОВ</vt:lpstr>
      <vt:lpstr>Олимпиада школьников по ОПК</vt:lpstr>
      <vt:lpstr>Стипендиаты специальной стипендии для представителей молодежи   и студентов </vt:lpstr>
      <vt:lpstr>Спортивные  достижения  </vt:lpstr>
      <vt:lpstr>В НАШЕЙ ШКОЛЕ ЕЖЕГОДНО ПРОХОДЯТ МЕЖРЕГИОНАЛЬНЫЕ ТУРНИРЫ "КЕРЕШУ"</vt:lpstr>
      <vt:lpstr>РЕСПУБЛИКАНСКИЙ ПРОЕКТ  «Я ВЫБИРАЮ СПОРТИВНЫЙ ТУРИЗМ»</vt:lpstr>
      <vt:lpstr>ПРИЗЕРЫ ЮИД</vt:lpstr>
      <vt:lpstr>ПОБЕДИТЕЛИ РАЙОННОГО КОНКУРСА ЮНЫХ ПОЖАРНЫХ</vt:lpstr>
      <vt:lpstr>ОТРЯД ЮНАРМЕЙЦЕВ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Школа</dc:creator>
  <cp:lastModifiedBy>Школа</cp:lastModifiedBy>
  <cp:revision>45</cp:revision>
  <dcterms:created xsi:type="dcterms:W3CDTF">2021-08-21T08:29:04Z</dcterms:created>
  <dcterms:modified xsi:type="dcterms:W3CDTF">2023-03-02T11:55:58Z</dcterms:modified>
</cp:coreProperties>
</file>